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64" r:id="rId4"/>
    <p:sldId id="261" r:id="rId5"/>
    <p:sldId id="259" r:id="rId6"/>
    <p:sldId id="260" r:id="rId7"/>
    <p:sldId id="262" r:id="rId8"/>
    <p:sldId id="263" r:id="rId9"/>
    <p:sldId id="265" r:id="rId10"/>
    <p:sldId id="266" r:id="rId11"/>
    <p:sldId id="267" r:id="rId12"/>
    <p:sldId id="268" r:id="rId13"/>
    <p:sldId id="270" r:id="rId14"/>
    <p:sldId id="271" r:id="rId15"/>
    <p:sldId id="269" r:id="rId16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2998" autoAdjust="0"/>
  </p:normalViewPr>
  <p:slideViewPr>
    <p:cSldViewPr snapToGrid="0">
      <p:cViewPr>
        <p:scale>
          <a:sx n="31" d="100"/>
          <a:sy n="31" d="100"/>
        </p:scale>
        <p:origin x="2028" y="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57DE37E-8923-AF0C-9986-DFC18760DF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26CB56D-D597-2DE3-18A4-E599F954CA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2A97F38-6B20-F196-B0F5-CA24C2083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B7FB6-7978-466A-9C87-BF2E11AABFEA}" type="datetimeFigureOut">
              <a:rPr lang="ar-SA" smtClean="0"/>
              <a:t>26/03/45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20CD7A2-65E4-F2C6-49B1-5D49E8B75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E12CC52-F6BB-BEEF-0958-75B26914A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23B9F-67C0-4BE9-BFA8-8BF51AC9EDA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55481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5D9CFD7-408F-9595-CCF8-4142B575F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3576BB5-04FE-44C1-8162-C07E7853C7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3B3B15D-1619-9DA1-FC9E-6CEF144B9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B7FB6-7978-466A-9C87-BF2E11AABFEA}" type="datetimeFigureOut">
              <a:rPr lang="ar-SA" smtClean="0"/>
              <a:t>26/03/45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53AB171-80C5-3318-DCBD-51136DD9B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9D2E123-3F4A-EE87-D657-9B07BF0C9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23B9F-67C0-4BE9-BFA8-8BF51AC9EDA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5185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18671EEE-8CA9-2809-E3EC-B2E18D6961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E62E47F-414B-40AD-FD16-7025C1B538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CA882DF-AA8F-1B12-1557-B907B77DE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B7FB6-7978-466A-9C87-BF2E11AABFEA}" type="datetimeFigureOut">
              <a:rPr lang="ar-SA" smtClean="0"/>
              <a:t>26/03/45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166D8A9-82D9-37D8-85C2-5151C60FD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E214EE5-FF36-A304-82E7-D26142B96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23B9F-67C0-4BE9-BFA8-8BF51AC9EDA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2817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43B01EB-C296-F507-57CE-9C5630DEA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DE44A7E-CFE4-E9EB-2B38-D1506AC3D0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98CEC2E-EDE9-390A-BB76-8C91FA04F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B7FB6-7978-466A-9C87-BF2E11AABFEA}" type="datetimeFigureOut">
              <a:rPr lang="ar-SA" smtClean="0"/>
              <a:t>26/03/45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EFA2E63-2899-95BD-E508-BFD499478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6377E3C-8631-B6FE-35C1-EFB4B6BE9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23B9F-67C0-4BE9-BFA8-8BF51AC9EDA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7081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0C5BDA-DFD2-8EFD-410C-397E91006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2A549A8-5A2E-C6F9-90DD-6DAEB2235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26A0569-EEBB-0FA4-0147-47BD4A8C4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B7FB6-7978-466A-9C87-BF2E11AABFEA}" type="datetimeFigureOut">
              <a:rPr lang="ar-SA" smtClean="0"/>
              <a:t>26/03/45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FCA1F06-46EF-113B-FDD8-E0691E8DC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EAA096C-19D0-1ACA-506F-EA02C4C36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23B9F-67C0-4BE9-BFA8-8BF51AC9EDA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31460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5C7A3BA-7F51-ADA3-A257-63968421A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9A2E88C-0948-2E94-6E58-7CA4E9FCEC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8046D295-A195-522D-134B-20365C745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186CDFA-AFA0-3450-7436-EAB834175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B7FB6-7978-466A-9C87-BF2E11AABFEA}" type="datetimeFigureOut">
              <a:rPr lang="ar-SA" smtClean="0"/>
              <a:t>26/03/45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25449FC-32D5-01E5-2D49-9B8847ED1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299518E-E3D7-A8AE-3E01-1DCA9CAD7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23B9F-67C0-4BE9-BFA8-8BF51AC9EDA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6776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B759C2E-C82A-ECE9-FF65-B110863B8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EB04F58-A0E2-BD00-A61E-5962869D09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37BA5A4-28EF-2B52-BDE0-80075FC4F1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B9621A96-481C-B42B-09DF-F96C990CEF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71AAAFBC-2623-F803-E41B-A8B575ED46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6CDCE789-1EA6-455B-1597-912F2C699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B7FB6-7978-466A-9C87-BF2E11AABFEA}" type="datetimeFigureOut">
              <a:rPr lang="ar-SA" smtClean="0"/>
              <a:t>26/03/45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3EF76D3A-A6E3-7BAD-3EFC-6F37302DC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43828503-8572-3CAA-43F4-27C703FA9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23B9F-67C0-4BE9-BFA8-8BF51AC9EDA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05625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CACAAB9-3FD1-DD4E-4D9F-7F0186E37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7923E4A-C032-2538-DFFC-F96F7D3B5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B7FB6-7978-466A-9C87-BF2E11AABFEA}" type="datetimeFigureOut">
              <a:rPr lang="ar-SA" smtClean="0"/>
              <a:t>26/03/45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052B1476-5D71-3A3F-BFD9-831595451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5CEDFB17-FCC0-C7BE-4524-5A19207DB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23B9F-67C0-4BE9-BFA8-8BF51AC9EDA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3535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0A14E20-A020-3C60-08A4-B74DCC2CB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B7FB6-7978-466A-9C87-BF2E11AABFEA}" type="datetimeFigureOut">
              <a:rPr lang="ar-SA" smtClean="0"/>
              <a:t>26/03/45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22E69EF2-9210-C456-B679-DFC7CB618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4391F29-1B2F-3456-89E8-BB92E6D1C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23B9F-67C0-4BE9-BFA8-8BF51AC9EDA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02558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1369202-1BF5-2DF2-B841-B102881DA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2AB423F-2DB1-F65A-1840-314A86E5F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F0E7C4B-F178-77DB-FD52-C38137855E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EF6A6F9-0EAF-F6F2-1A5C-AECFF6FC9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B7FB6-7978-466A-9C87-BF2E11AABFEA}" type="datetimeFigureOut">
              <a:rPr lang="ar-SA" smtClean="0"/>
              <a:t>26/03/45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76F5E98-1A03-6F3E-DB5F-B8B244AC4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DD6ECCF-8262-D929-DAEF-D8EFB19DD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23B9F-67C0-4BE9-BFA8-8BF51AC9EDA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86305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F437B69-99E5-6F92-1DD4-6CA268738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C2C68625-AC8E-9A72-989F-6067CBF0A0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A87EC10-37C3-D9B0-025E-AE9CD38E6C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891E431-AA93-CA88-711E-222D3F163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B7FB6-7978-466A-9C87-BF2E11AABFEA}" type="datetimeFigureOut">
              <a:rPr lang="ar-SA" smtClean="0"/>
              <a:t>26/03/45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FCD35E0-7F9A-D605-384C-8F4BEBECE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0B6F50F-6B49-760B-927A-E4883B92D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23B9F-67C0-4BE9-BFA8-8BF51AC9EDA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1507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1B7C9AD3-330B-957F-317E-04665DF76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51C7956-B004-D6FA-6FC9-4917C1D64B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BFFA203-1606-6827-31AE-72C95B90B0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B7FB6-7978-466A-9C87-BF2E11AABFEA}" type="datetimeFigureOut">
              <a:rPr lang="ar-SA" smtClean="0"/>
              <a:t>26/03/45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736B82A-1B73-9F1A-C2E3-4D74F108E6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466109-7141-09F0-2BFF-A92E50D86D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23B9F-67C0-4BE9-BFA8-8BF51AC9EDA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87357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pinterest.com/" TargetMode="External"/><Relationship Id="rId5" Type="http://schemas.openxmlformats.org/officeDocument/2006/relationships/hyperlink" Target="https://www.worldspaceweek.org/about" TargetMode="Externa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undefined">
            <a:extLst>
              <a:ext uri="{FF2B5EF4-FFF2-40B4-BE49-F238E27FC236}">
                <a16:creationId xmlns:a16="http://schemas.microsoft.com/office/drawing/2014/main" id="{2A9DDF16-8597-D32D-AEB1-0C9C94D60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863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>
            <a:extLst>
              <a:ext uri="{FF2B5EF4-FFF2-40B4-BE49-F238E27FC236}">
                <a16:creationId xmlns:a16="http://schemas.microsoft.com/office/drawing/2014/main" id="{198FDF25-9CC5-D5AF-95C4-1BE923DF4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295" y="11116"/>
            <a:ext cx="5004705" cy="490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98279AA4-75F6-D8FC-13B3-021CF277059F}"/>
              </a:ext>
            </a:extLst>
          </p:cNvPr>
          <p:cNvSpPr txBox="1"/>
          <p:nvPr/>
        </p:nvSpPr>
        <p:spPr>
          <a:xfrm>
            <a:off x="7609113" y="1981430"/>
            <a:ext cx="447402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2400" kern="100" dirty="0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Name: Azhar Al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Jaman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l" rtl="0"/>
            <a:r>
              <a:rPr lang="en-US" sz="2400" kern="100" dirty="0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Grade: Sixth Grade </a:t>
            </a:r>
            <a:endParaRPr lang="en-US" kern="100" dirty="0">
              <a:solidFill>
                <a:schemeClr val="bg1"/>
              </a:solidFill>
              <a:effectLst/>
              <a:latin typeface="Berlin Sans FB" panose="020E0602020502020306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sz="2400" kern="100" dirty="0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Age:  12 Years old </a:t>
            </a:r>
            <a:endParaRPr lang="en-US" kern="100" dirty="0">
              <a:solidFill>
                <a:schemeClr val="bg1"/>
              </a:solidFill>
              <a:effectLst/>
              <a:latin typeface="Berlin Sans FB" panose="020E0602020502020306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sz="2400" kern="100" dirty="0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Gender: Female</a:t>
            </a:r>
            <a:endParaRPr lang="en-US" kern="100" dirty="0">
              <a:solidFill>
                <a:schemeClr val="bg1"/>
              </a:solidFill>
              <a:effectLst/>
              <a:latin typeface="Berlin Sans FB" panose="020E0602020502020306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sz="2400" kern="100" dirty="0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School: 12</a:t>
            </a:r>
            <a:r>
              <a:rPr lang="en-US" sz="2400" kern="100" baseline="30000" dirty="0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 Elementary School </a:t>
            </a:r>
            <a:endParaRPr lang="en-US" kern="100" dirty="0">
              <a:solidFill>
                <a:schemeClr val="bg1"/>
              </a:solidFill>
              <a:effectLst/>
              <a:latin typeface="Berlin Sans FB" panose="020E0602020502020306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sz="2400" kern="100" dirty="0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City: Al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Hasa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kern="100" dirty="0">
              <a:solidFill>
                <a:schemeClr val="bg1"/>
              </a:solidFill>
              <a:effectLst/>
              <a:latin typeface="Berlin Sans FB" panose="020E0602020502020306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400" dirty="0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Country: KSA </a:t>
            </a:r>
            <a:endParaRPr lang="ar-SA" sz="24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id="{8DE7700C-ED5F-58BD-3490-D78A98668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214" y="4915726"/>
            <a:ext cx="2261443" cy="187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>
            <a:extLst>
              <a:ext uri="{FF2B5EF4-FFF2-40B4-BE49-F238E27FC236}">
                <a16:creationId xmlns:a16="http://schemas.microsoft.com/office/drawing/2014/main" id="{72936162-F6E2-9C46-4630-EBFB81AA9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9" y="11116"/>
            <a:ext cx="7119256" cy="696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EFD3CA43-084B-E947-46D7-198491C0723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3" t="4939" r="20581" b="11605"/>
          <a:stretch/>
        </p:blipFill>
        <p:spPr>
          <a:xfrm>
            <a:off x="467787" y="1168400"/>
            <a:ext cx="6338510" cy="468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015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>
            <a:extLst>
              <a:ext uri="{FF2B5EF4-FFF2-40B4-BE49-F238E27FC236}">
                <a16:creationId xmlns:a16="http://schemas.microsoft.com/office/drawing/2014/main" id="{198FDF25-9CC5-D5AF-95C4-1BE923DF4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295" y="11116"/>
            <a:ext cx="5004705" cy="490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98279AA4-75F6-D8FC-13B3-021CF277059F}"/>
              </a:ext>
            </a:extLst>
          </p:cNvPr>
          <p:cNvSpPr txBox="1"/>
          <p:nvPr/>
        </p:nvSpPr>
        <p:spPr>
          <a:xfrm>
            <a:off x="7609113" y="1981430"/>
            <a:ext cx="447402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2400" kern="100" dirty="0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Name: Layla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Bojbarah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l" rtl="0"/>
            <a:r>
              <a:rPr lang="en-US" sz="2400" kern="100" dirty="0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Grade: Sixth Grade </a:t>
            </a:r>
            <a:endParaRPr lang="en-US" kern="100" dirty="0">
              <a:solidFill>
                <a:schemeClr val="bg1"/>
              </a:solidFill>
              <a:effectLst/>
              <a:latin typeface="Berlin Sans FB" panose="020E0602020502020306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sz="2400" kern="100" dirty="0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Age:  12 Years old </a:t>
            </a:r>
            <a:endParaRPr lang="en-US" kern="100" dirty="0">
              <a:solidFill>
                <a:schemeClr val="bg1"/>
              </a:solidFill>
              <a:effectLst/>
              <a:latin typeface="Berlin Sans FB" panose="020E0602020502020306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sz="2400" kern="100" dirty="0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Gender: Female</a:t>
            </a:r>
            <a:endParaRPr lang="en-US" kern="100" dirty="0">
              <a:solidFill>
                <a:schemeClr val="bg1"/>
              </a:solidFill>
              <a:effectLst/>
              <a:latin typeface="Berlin Sans FB" panose="020E0602020502020306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sz="2400" kern="100" dirty="0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School: 12</a:t>
            </a:r>
            <a:r>
              <a:rPr lang="en-US" sz="2400" kern="100" baseline="30000" dirty="0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 Elementary School </a:t>
            </a:r>
            <a:endParaRPr lang="en-US" kern="100" dirty="0">
              <a:solidFill>
                <a:schemeClr val="bg1"/>
              </a:solidFill>
              <a:effectLst/>
              <a:latin typeface="Berlin Sans FB" panose="020E0602020502020306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sz="2400" kern="100" dirty="0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City: Al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Hasa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kern="100" dirty="0">
              <a:solidFill>
                <a:schemeClr val="bg1"/>
              </a:solidFill>
              <a:effectLst/>
              <a:latin typeface="Berlin Sans FB" panose="020E0602020502020306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400" dirty="0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Country: KSA </a:t>
            </a:r>
            <a:endParaRPr lang="ar-SA" sz="24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id="{8DE7700C-ED5F-58BD-3490-D78A98668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214" y="4915726"/>
            <a:ext cx="2261443" cy="187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>
            <a:extLst>
              <a:ext uri="{FF2B5EF4-FFF2-40B4-BE49-F238E27FC236}">
                <a16:creationId xmlns:a16="http://schemas.microsoft.com/office/drawing/2014/main" id="{72936162-F6E2-9C46-4630-EBFB81AA9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9" y="11116"/>
            <a:ext cx="7119256" cy="696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FB2B7483-2376-C8B3-1169-C264317DE3A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" t="15556" b="6666"/>
          <a:stretch/>
        </p:blipFill>
        <p:spPr>
          <a:xfrm>
            <a:off x="466630" y="1055914"/>
            <a:ext cx="6611806" cy="490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699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>
            <a:extLst>
              <a:ext uri="{FF2B5EF4-FFF2-40B4-BE49-F238E27FC236}">
                <a16:creationId xmlns:a16="http://schemas.microsoft.com/office/drawing/2014/main" id="{198FDF25-9CC5-D5AF-95C4-1BE923DF4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295" y="11116"/>
            <a:ext cx="5004705" cy="490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98279AA4-75F6-D8FC-13B3-021CF277059F}"/>
              </a:ext>
            </a:extLst>
          </p:cNvPr>
          <p:cNvSpPr txBox="1"/>
          <p:nvPr/>
        </p:nvSpPr>
        <p:spPr>
          <a:xfrm>
            <a:off x="7609113" y="1981430"/>
            <a:ext cx="447402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2400" kern="100" dirty="0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Name: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Israa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kern="100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Al Ali </a:t>
            </a:r>
            <a:endParaRPr lang="en-US" sz="2400" kern="100" dirty="0">
              <a:solidFill>
                <a:schemeClr val="bg1"/>
              </a:solidFill>
              <a:effectLst/>
              <a:latin typeface="Berlin Sans FB" panose="020E0602020502020306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sz="2400" kern="100" dirty="0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Grade: Sixth Grade </a:t>
            </a:r>
            <a:endParaRPr lang="en-US" kern="100" dirty="0">
              <a:solidFill>
                <a:schemeClr val="bg1"/>
              </a:solidFill>
              <a:effectLst/>
              <a:latin typeface="Berlin Sans FB" panose="020E0602020502020306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sz="2400" kern="100" dirty="0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Age:  12 Years old </a:t>
            </a:r>
            <a:endParaRPr lang="en-US" kern="100" dirty="0">
              <a:solidFill>
                <a:schemeClr val="bg1"/>
              </a:solidFill>
              <a:effectLst/>
              <a:latin typeface="Berlin Sans FB" panose="020E0602020502020306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sz="2400" kern="100" dirty="0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Gender: Female</a:t>
            </a:r>
            <a:endParaRPr lang="en-US" kern="100" dirty="0">
              <a:solidFill>
                <a:schemeClr val="bg1"/>
              </a:solidFill>
              <a:effectLst/>
              <a:latin typeface="Berlin Sans FB" panose="020E0602020502020306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sz="2400" kern="100" dirty="0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School: 12</a:t>
            </a:r>
            <a:r>
              <a:rPr lang="en-US" sz="2400" kern="100" baseline="30000" dirty="0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 Elementary School </a:t>
            </a:r>
            <a:endParaRPr lang="en-US" kern="100" dirty="0">
              <a:solidFill>
                <a:schemeClr val="bg1"/>
              </a:solidFill>
              <a:effectLst/>
              <a:latin typeface="Berlin Sans FB" panose="020E0602020502020306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sz="2400" kern="100" dirty="0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City: Al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Hasa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kern="100" dirty="0">
              <a:solidFill>
                <a:schemeClr val="bg1"/>
              </a:solidFill>
              <a:effectLst/>
              <a:latin typeface="Berlin Sans FB" panose="020E0602020502020306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400" dirty="0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Country: KSA </a:t>
            </a:r>
            <a:endParaRPr lang="ar-SA" sz="24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id="{8DE7700C-ED5F-58BD-3490-D78A98668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214" y="4915726"/>
            <a:ext cx="2261443" cy="187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>
            <a:extLst>
              <a:ext uri="{FF2B5EF4-FFF2-40B4-BE49-F238E27FC236}">
                <a16:creationId xmlns:a16="http://schemas.microsoft.com/office/drawing/2014/main" id="{72936162-F6E2-9C46-4630-EBFB81AA9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9" y="11116"/>
            <a:ext cx="7119256" cy="696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9C082852-CE9F-20A7-1B8C-2D2D71C3B9A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" t="28484" r="5132" b="12540"/>
          <a:stretch/>
        </p:blipFill>
        <p:spPr>
          <a:xfrm>
            <a:off x="424542" y="1066800"/>
            <a:ext cx="6542315" cy="490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030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>
            <a:extLst>
              <a:ext uri="{FF2B5EF4-FFF2-40B4-BE49-F238E27FC236}">
                <a16:creationId xmlns:a16="http://schemas.microsoft.com/office/drawing/2014/main" id="{198FDF25-9CC5-D5AF-95C4-1BE923DF4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295" y="11116"/>
            <a:ext cx="5004705" cy="490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98279AA4-75F6-D8FC-13B3-021CF277059F}"/>
              </a:ext>
            </a:extLst>
          </p:cNvPr>
          <p:cNvSpPr txBox="1"/>
          <p:nvPr/>
        </p:nvSpPr>
        <p:spPr>
          <a:xfrm>
            <a:off x="7609113" y="1981430"/>
            <a:ext cx="447402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2400" kern="100" dirty="0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Name: Layla Al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Baghshi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l" rtl="0"/>
            <a:r>
              <a:rPr lang="en-US" sz="2400" kern="100" dirty="0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Grade: Fifth Grade </a:t>
            </a:r>
            <a:endParaRPr lang="en-US" kern="100" dirty="0">
              <a:solidFill>
                <a:schemeClr val="bg1"/>
              </a:solidFill>
              <a:effectLst/>
              <a:latin typeface="Berlin Sans FB" panose="020E0602020502020306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sz="2400" kern="100" dirty="0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Age:  10 Years old </a:t>
            </a:r>
            <a:endParaRPr lang="en-US" kern="100" dirty="0">
              <a:solidFill>
                <a:schemeClr val="bg1"/>
              </a:solidFill>
              <a:effectLst/>
              <a:latin typeface="Berlin Sans FB" panose="020E0602020502020306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sz="2400" kern="100" dirty="0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Gender: Female</a:t>
            </a:r>
            <a:endParaRPr lang="en-US" kern="100" dirty="0">
              <a:solidFill>
                <a:schemeClr val="bg1"/>
              </a:solidFill>
              <a:effectLst/>
              <a:latin typeface="Berlin Sans FB" panose="020E0602020502020306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sz="2400" kern="100" dirty="0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School: 12</a:t>
            </a:r>
            <a:r>
              <a:rPr lang="en-US" sz="2400" kern="100" baseline="30000" dirty="0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 Elementary School </a:t>
            </a:r>
            <a:endParaRPr lang="en-US" kern="100" dirty="0">
              <a:solidFill>
                <a:schemeClr val="bg1"/>
              </a:solidFill>
              <a:effectLst/>
              <a:latin typeface="Berlin Sans FB" panose="020E0602020502020306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sz="2400" kern="100" dirty="0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City: Al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Hasa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kern="100" dirty="0">
              <a:solidFill>
                <a:schemeClr val="bg1"/>
              </a:solidFill>
              <a:effectLst/>
              <a:latin typeface="Berlin Sans FB" panose="020E0602020502020306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400" dirty="0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Country: KSA </a:t>
            </a:r>
            <a:endParaRPr lang="ar-SA" sz="24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id="{8DE7700C-ED5F-58BD-3490-D78A98668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214" y="4915726"/>
            <a:ext cx="2261443" cy="187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>
            <a:extLst>
              <a:ext uri="{FF2B5EF4-FFF2-40B4-BE49-F238E27FC236}">
                <a16:creationId xmlns:a16="http://schemas.microsoft.com/office/drawing/2014/main" id="{72936162-F6E2-9C46-4630-EBFB81AA9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9" y="11116"/>
            <a:ext cx="7119256" cy="696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FD3C2A36-70A0-8937-4E25-B9CB8CE974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96" y="1114797"/>
            <a:ext cx="6683740" cy="473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269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>
            <a:extLst>
              <a:ext uri="{FF2B5EF4-FFF2-40B4-BE49-F238E27FC236}">
                <a16:creationId xmlns:a16="http://schemas.microsoft.com/office/drawing/2014/main" id="{198FDF25-9CC5-D5AF-95C4-1BE923DF4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295" y="11116"/>
            <a:ext cx="5004705" cy="490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98279AA4-75F6-D8FC-13B3-021CF277059F}"/>
              </a:ext>
            </a:extLst>
          </p:cNvPr>
          <p:cNvSpPr txBox="1"/>
          <p:nvPr/>
        </p:nvSpPr>
        <p:spPr>
          <a:xfrm>
            <a:off x="7609113" y="1981430"/>
            <a:ext cx="447402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2400" kern="100" dirty="0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Name: Fatimah Al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Hindas</a:t>
            </a:r>
            <a:endParaRPr lang="en-US" sz="2400" kern="100" dirty="0">
              <a:solidFill>
                <a:schemeClr val="bg1"/>
              </a:solidFill>
              <a:effectLst/>
              <a:latin typeface="Berlin Sans FB" panose="020E0602020502020306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sz="2400" kern="100" dirty="0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Grade: Sixth Grade </a:t>
            </a:r>
            <a:endParaRPr lang="en-US" kern="100" dirty="0">
              <a:solidFill>
                <a:schemeClr val="bg1"/>
              </a:solidFill>
              <a:effectLst/>
              <a:latin typeface="Berlin Sans FB" panose="020E0602020502020306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sz="2400" kern="100" dirty="0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Age:  12 Years old </a:t>
            </a:r>
            <a:endParaRPr lang="en-US" kern="100" dirty="0">
              <a:solidFill>
                <a:schemeClr val="bg1"/>
              </a:solidFill>
              <a:effectLst/>
              <a:latin typeface="Berlin Sans FB" panose="020E0602020502020306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sz="2400" kern="100" dirty="0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Gender: Female</a:t>
            </a:r>
            <a:endParaRPr lang="en-US" kern="100" dirty="0">
              <a:solidFill>
                <a:schemeClr val="bg1"/>
              </a:solidFill>
              <a:effectLst/>
              <a:latin typeface="Berlin Sans FB" panose="020E0602020502020306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sz="2400" kern="100" dirty="0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School: 12</a:t>
            </a:r>
            <a:r>
              <a:rPr lang="en-US" sz="2400" kern="100" baseline="30000" dirty="0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 Elementary School </a:t>
            </a:r>
            <a:endParaRPr lang="en-US" kern="100" dirty="0">
              <a:solidFill>
                <a:schemeClr val="bg1"/>
              </a:solidFill>
              <a:effectLst/>
              <a:latin typeface="Berlin Sans FB" panose="020E0602020502020306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sz="2400" kern="100" dirty="0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City: Al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Hasa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kern="100" dirty="0">
              <a:solidFill>
                <a:schemeClr val="bg1"/>
              </a:solidFill>
              <a:effectLst/>
              <a:latin typeface="Berlin Sans FB" panose="020E0602020502020306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400" dirty="0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Country: KSA </a:t>
            </a:r>
            <a:endParaRPr lang="ar-SA" sz="24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id="{8DE7700C-ED5F-58BD-3490-D78A98668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214" y="4915726"/>
            <a:ext cx="2261443" cy="187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>
            <a:extLst>
              <a:ext uri="{FF2B5EF4-FFF2-40B4-BE49-F238E27FC236}">
                <a16:creationId xmlns:a16="http://schemas.microsoft.com/office/drawing/2014/main" id="{72936162-F6E2-9C46-4630-EBFB81AA9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9" y="11116"/>
            <a:ext cx="7119256" cy="696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25BF2AE7-F3E6-5D4E-9BB4-077B8C994E3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4" r="6443" b="3532"/>
          <a:stretch/>
        </p:blipFill>
        <p:spPr>
          <a:xfrm rot="16200000">
            <a:off x="1308329" y="160231"/>
            <a:ext cx="4800601" cy="658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74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>
            <a:extLst>
              <a:ext uri="{FF2B5EF4-FFF2-40B4-BE49-F238E27FC236}">
                <a16:creationId xmlns:a16="http://schemas.microsoft.com/office/drawing/2014/main" id="{198FDF25-9CC5-D5AF-95C4-1BE923DF4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295" y="11116"/>
            <a:ext cx="5004705" cy="490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98279AA4-75F6-D8FC-13B3-021CF277059F}"/>
              </a:ext>
            </a:extLst>
          </p:cNvPr>
          <p:cNvSpPr txBox="1"/>
          <p:nvPr/>
        </p:nvSpPr>
        <p:spPr>
          <a:xfrm>
            <a:off x="7473043" y="2582673"/>
            <a:ext cx="447402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9600" kern="100" dirty="0">
                <a:solidFill>
                  <a:schemeClr val="bg1"/>
                </a:solidFill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Sources:</a:t>
            </a:r>
          </a:p>
          <a:p>
            <a:pPr algn="l" rtl="0"/>
            <a:r>
              <a:rPr lang="en-US" sz="9600" kern="100" dirty="0">
                <a:solidFill>
                  <a:schemeClr val="bg1"/>
                </a:solidFill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ar-SA" sz="96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id="{8DE7700C-ED5F-58BD-3490-D78A98668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214" y="4915726"/>
            <a:ext cx="2261443" cy="187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>
            <a:extLst>
              <a:ext uri="{FF2B5EF4-FFF2-40B4-BE49-F238E27FC236}">
                <a16:creationId xmlns:a16="http://schemas.microsoft.com/office/drawing/2014/main" id="{72936162-F6E2-9C46-4630-EBFB81AA9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9" y="11116"/>
            <a:ext cx="7119256" cy="696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401DC138-86A5-B959-E363-DE5DF2F5A04A}"/>
              </a:ext>
            </a:extLst>
          </p:cNvPr>
          <p:cNvSpPr txBox="1"/>
          <p:nvPr/>
        </p:nvSpPr>
        <p:spPr>
          <a:xfrm>
            <a:off x="435641" y="1141800"/>
            <a:ext cx="6304837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5400" kern="100" dirty="0"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Images and Background:</a:t>
            </a:r>
          </a:p>
          <a:p>
            <a:pPr algn="l" rtl="0"/>
            <a:r>
              <a:rPr lang="en-US" sz="3600" u="sng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https://www.worldspaceweek.org/about</a:t>
            </a:r>
            <a:r>
              <a:rPr lang="en-US" sz="3600" u="sng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l" rtl="0"/>
            <a:endParaRPr lang="en-US" sz="4800" kern="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https://www.pinterest.com/</a:t>
            </a:r>
            <a:r>
              <a:rPr lang="en-US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l" rtl="0"/>
            <a:endParaRPr lang="en-US" sz="3600" kern="100" dirty="0">
              <a:latin typeface="Berlin Sans FB" panose="020E0602020502020306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sz="3600" kern="100" dirty="0"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ar-SA" sz="36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845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ndefined">
            <a:extLst>
              <a:ext uri="{FF2B5EF4-FFF2-40B4-BE49-F238E27FC236}">
                <a16:creationId xmlns:a16="http://schemas.microsoft.com/office/drawing/2014/main" id="{2B9862A9-E42F-3637-0526-B421804A6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D101CAE2-80D4-9E6F-31E3-D713ECF431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8800" b="1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World Space Week </a:t>
            </a:r>
            <a:br>
              <a:rPr lang="en-US" sz="8800" b="1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en-US" sz="8800" b="1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Exhibit</a:t>
            </a:r>
            <a:endParaRPr lang="ar-SA" sz="8800" b="1" dirty="0">
              <a:solidFill>
                <a:schemeClr val="bg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704B421-799D-EE89-D738-0321DEF581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592287"/>
            <a:ext cx="9862457" cy="3341914"/>
          </a:xfrm>
        </p:spPr>
        <p:txBody>
          <a:bodyPr>
            <a:normAutofit fontScale="92500" lnSpcReduction="10000"/>
          </a:bodyPr>
          <a:lstStyle/>
          <a:p>
            <a:pPr rtl="0"/>
            <a:r>
              <a:rPr lang="en-US" sz="3600" dirty="0">
                <a:solidFill>
                  <a:schemeClr val="bg1"/>
                </a:solidFill>
              </a:rPr>
              <a:t>Presented by: Pupils</a:t>
            </a:r>
          </a:p>
          <a:p>
            <a:pPr rtl="0"/>
            <a:r>
              <a:rPr lang="en-US" sz="3600" dirty="0">
                <a:solidFill>
                  <a:schemeClr val="bg1"/>
                </a:solidFill>
              </a:rPr>
              <a:t>The Twelfth Elementary School </a:t>
            </a:r>
            <a:endParaRPr lang="ar-SA" sz="3600" dirty="0">
              <a:solidFill>
                <a:schemeClr val="bg1"/>
              </a:solidFill>
            </a:endParaRPr>
          </a:p>
          <a:p>
            <a:pPr rtl="0"/>
            <a:r>
              <a:rPr lang="en-US" sz="3600" dirty="0">
                <a:solidFill>
                  <a:schemeClr val="bg1"/>
                </a:solidFill>
              </a:rPr>
              <a:t>Al </a:t>
            </a:r>
            <a:r>
              <a:rPr lang="en-US" sz="3600" dirty="0" err="1">
                <a:solidFill>
                  <a:schemeClr val="bg1"/>
                </a:solidFill>
              </a:rPr>
              <a:t>Hasa</a:t>
            </a:r>
            <a:r>
              <a:rPr lang="en-US" sz="3600" dirty="0">
                <a:solidFill>
                  <a:schemeClr val="bg1"/>
                </a:solidFill>
              </a:rPr>
              <a:t>/ Eastern Province / Kingdome of Saudi Arabia </a:t>
            </a:r>
          </a:p>
          <a:p>
            <a:pPr rtl="0"/>
            <a:r>
              <a:rPr lang="en-US" sz="3600" dirty="0">
                <a:solidFill>
                  <a:schemeClr val="bg1"/>
                </a:solidFill>
              </a:rPr>
              <a:t>Teachers:</a:t>
            </a:r>
          </a:p>
          <a:p>
            <a:pPr rtl="0"/>
            <a:r>
              <a:rPr lang="en-US" sz="3600" dirty="0" err="1">
                <a:solidFill>
                  <a:schemeClr val="bg1"/>
                </a:solidFill>
              </a:rPr>
              <a:t>Mrs</a:t>
            </a:r>
            <a:r>
              <a:rPr lang="en-US" sz="3600" dirty="0">
                <a:solidFill>
                  <a:schemeClr val="bg1"/>
                </a:solidFill>
              </a:rPr>
              <a:t>: Layla </a:t>
            </a:r>
            <a:r>
              <a:rPr lang="en-US" sz="3600" dirty="0" err="1">
                <a:solidFill>
                  <a:schemeClr val="bg1"/>
                </a:solidFill>
              </a:rPr>
              <a:t>Alhasan</a:t>
            </a:r>
            <a:r>
              <a:rPr lang="en-US" sz="3600" dirty="0">
                <a:solidFill>
                  <a:schemeClr val="bg1"/>
                </a:solidFill>
              </a:rPr>
              <a:t>      Mrs. Fatimah Bu </a:t>
            </a:r>
            <a:r>
              <a:rPr lang="en-US" sz="3600" dirty="0" err="1">
                <a:solidFill>
                  <a:schemeClr val="bg1"/>
                </a:solidFill>
              </a:rPr>
              <a:t>Azran</a:t>
            </a:r>
            <a:r>
              <a:rPr lang="en-US" sz="3600" dirty="0">
                <a:solidFill>
                  <a:schemeClr val="bg1"/>
                </a:solidFill>
              </a:rPr>
              <a:t>  </a:t>
            </a:r>
          </a:p>
          <a:p>
            <a:pPr rtl="0"/>
            <a:r>
              <a:rPr lang="en-US" sz="3600" dirty="0">
                <a:solidFill>
                  <a:schemeClr val="bg1"/>
                </a:solidFill>
              </a:rPr>
              <a:t>School </a:t>
            </a:r>
            <a:r>
              <a:rPr lang="en-US" sz="3600" dirty="0" err="1">
                <a:solidFill>
                  <a:schemeClr val="bg1"/>
                </a:solidFill>
              </a:rPr>
              <a:t>Prnciple</a:t>
            </a:r>
            <a:r>
              <a:rPr lang="en-US" sz="3600" dirty="0">
                <a:solidFill>
                  <a:schemeClr val="bg1"/>
                </a:solidFill>
              </a:rPr>
              <a:t>: Mrs. </a:t>
            </a:r>
            <a:r>
              <a:rPr lang="en-US" sz="3600" dirty="0" err="1">
                <a:solidFill>
                  <a:schemeClr val="bg1"/>
                </a:solidFill>
              </a:rPr>
              <a:t>Buthaina</a:t>
            </a:r>
            <a:r>
              <a:rPr lang="en-US" sz="3600" dirty="0">
                <a:solidFill>
                  <a:schemeClr val="bg1"/>
                </a:solidFill>
              </a:rPr>
              <a:t> Al Essa </a:t>
            </a:r>
          </a:p>
          <a:p>
            <a:pPr rtl="0"/>
            <a:endParaRPr lang="ar-S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619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>
            <a:extLst>
              <a:ext uri="{FF2B5EF4-FFF2-40B4-BE49-F238E27FC236}">
                <a16:creationId xmlns:a16="http://schemas.microsoft.com/office/drawing/2014/main" id="{7277FDE9-3DBB-7663-BB85-B688D2CE5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902" y="11116"/>
            <a:ext cx="12341901" cy="696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فيديو واتساب بتاريخ 1445-03-24 في 12.56.52_89a93481">
            <a:hlinkClick r:id="" action="ppaction://media"/>
            <a:extLst>
              <a:ext uri="{FF2B5EF4-FFF2-40B4-BE49-F238E27FC236}">
                <a16:creationId xmlns:a16="http://schemas.microsoft.com/office/drawing/2014/main" id="{918721EF-15D2-F339-2F46-B5FAD5FE423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4715" y="1064302"/>
            <a:ext cx="11377534" cy="478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08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46A720D5-A848-C494-F020-EE01E35CE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832" y="11116"/>
            <a:ext cx="3730167" cy="696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F0C7A4D-BFA1-7EE1-478B-F3F2E85AD4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8" r="15026"/>
          <a:stretch/>
        </p:blipFill>
        <p:spPr>
          <a:xfrm rot="16200000">
            <a:off x="7875812" y="1777723"/>
            <a:ext cx="4833258" cy="3429000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4D300D38-E0AB-486E-E059-14572541E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706" y="0"/>
            <a:ext cx="4232126" cy="696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09CAB9B6-A658-C68F-E7EA-CDE93523E0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283" y="1012371"/>
            <a:ext cx="3707491" cy="4833258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3F58187F-F58E-E629-95D2-BB875FB5D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59" y="11116"/>
            <a:ext cx="4047069" cy="696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62D7820E-62EF-4F1A-D110-B081CC5F46B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41" b="8888"/>
          <a:stretch/>
        </p:blipFill>
        <p:spPr>
          <a:xfrm>
            <a:off x="323850" y="1075593"/>
            <a:ext cx="3767065" cy="477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955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>
            <a:extLst>
              <a:ext uri="{FF2B5EF4-FFF2-40B4-BE49-F238E27FC236}">
                <a16:creationId xmlns:a16="http://schemas.microsoft.com/office/drawing/2014/main" id="{198FDF25-9CC5-D5AF-95C4-1BE923DF4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295" y="11116"/>
            <a:ext cx="5004705" cy="490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98279AA4-75F6-D8FC-13B3-021CF277059F}"/>
              </a:ext>
            </a:extLst>
          </p:cNvPr>
          <p:cNvSpPr txBox="1"/>
          <p:nvPr/>
        </p:nvSpPr>
        <p:spPr>
          <a:xfrm>
            <a:off x="7609113" y="1981430"/>
            <a:ext cx="447402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2400" kern="100" dirty="0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Name: Fatimah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Bosmeea</a:t>
            </a:r>
            <a:endParaRPr lang="en-US" kern="100" dirty="0">
              <a:solidFill>
                <a:schemeClr val="bg1"/>
              </a:solidFill>
              <a:effectLst/>
              <a:latin typeface="Berlin Sans FB" panose="020E0602020502020306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sz="2400" kern="100" dirty="0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Grade: Sixth Grade </a:t>
            </a:r>
            <a:endParaRPr lang="en-US" kern="100" dirty="0">
              <a:solidFill>
                <a:schemeClr val="bg1"/>
              </a:solidFill>
              <a:effectLst/>
              <a:latin typeface="Berlin Sans FB" panose="020E0602020502020306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sz="2400" kern="100" dirty="0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Age:  12 Years old </a:t>
            </a:r>
            <a:endParaRPr lang="en-US" kern="100" dirty="0">
              <a:solidFill>
                <a:schemeClr val="bg1"/>
              </a:solidFill>
              <a:effectLst/>
              <a:latin typeface="Berlin Sans FB" panose="020E0602020502020306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sz="2400" kern="100" dirty="0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Gender: Female</a:t>
            </a:r>
            <a:endParaRPr lang="en-US" kern="100" dirty="0">
              <a:solidFill>
                <a:schemeClr val="bg1"/>
              </a:solidFill>
              <a:effectLst/>
              <a:latin typeface="Berlin Sans FB" panose="020E0602020502020306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sz="2400" kern="100" dirty="0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School: 12</a:t>
            </a:r>
            <a:r>
              <a:rPr lang="en-US" sz="2400" kern="100" baseline="30000" dirty="0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 Elementary School </a:t>
            </a:r>
            <a:endParaRPr lang="en-US" kern="100" dirty="0">
              <a:solidFill>
                <a:schemeClr val="bg1"/>
              </a:solidFill>
              <a:effectLst/>
              <a:latin typeface="Berlin Sans FB" panose="020E0602020502020306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sz="2400" kern="100" dirty="0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City: Al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Hasa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kern="100" dirty="0">
              <a:solidFill>
                <a:schemeClr val="bg1"/>
              </a:solidFill>
              <a:effectLst/>
              <a:latin typeface="Berlin Sans FB" panose="020E0602020502020306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400" dirty="0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Country: KSA </a:t>
            </a:r>
            <a:endParaRPr lang="ar-SA" sz="24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id="{8DE7700C-ED5F-58BD-3490-D78A98668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214" y="4915726"/>
            <a:ext cx="2261443" cy="187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>
            <a:extLst>
              <a:ext uri="{FF2B5EF4-FFF2-40B4-BE49-F238E27FC236}">
                <a16:creationId xmlns:a16="http://schemas.microsoft.com/office/drawing/2014/main" id="{72936162-F6E2-9C46-4630-EBFB81AA9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9" y="11116"/>
            <a:ext cx="7119256" cy="696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C64AF015-DF7C-61CE-73C5-0DDD71EF06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89" y="984668"/>
            <a:ext cx="6538481" cy="490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233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>
            <a:extLst>
              <a:ext uri="{FF2B5EF4-FFF2-40B4-BE49-F238E27FC236}">
                <a16:creationId xmlns:a16="http://schemas.microsoft.com/office/drawing/2014/main" id="{198FDF25-9CC5-D5AF-95C4-1BE923DF4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241" y="11116"/>
            <a:ext cx="5004705" cy="501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8DE7700C-ED5F-58BD-3490-D78A98668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214" y="4915726"/>
            <a:ext cx="2261443" cy="187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98279AA4-75F6-D8FC-13B3-021CF277059F}"/>
              </a:ext>
            </a:extLst>
          </p:cNvPr>
          <p:cNvSpPr txBox="1"/>
          <p:nvPr/>
        </p:nvSpPr>
        <p:spPr>
          <a:xfrm>
            <a:off x="7717972" y="2153395"/>
            <a:ext cx="447402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2400" kern="100" dirty="0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Name: </a:t>
            </a:r>
            <a:r>
              <a:rPr lang="en-US" sz="2400" kern="100" dirty="0" err="1">
                <a:solidFill>
                  <a:schemeClr val="bg1"/>
                </a:solidFill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Rugya</a:t>
            </a:r>
            <a:r>
              <a:rPr lang="en-US" sz="2400" kern="100" dirty="0">
                <a:solidFill>
                  <a:schemeClr val="bg1"/>
                </a:solidFill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Alhalyo</a:t>
            </a:r>
            <a:endParaRPr lang="en-US" kern="100" dirty="0">
              <a:solidFill>
                <a:schemeClr val="bg1"/>
              </a:solidFill>
              <a:effectLst/>
              <a:latin typeface="Berlin Sans FB" panose="020E0602020502020306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sz="2400" kern="100" dirty="0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Grade: Sixth Grade </a:t>
            </a:r>
            <a:endParaRPr lang="en-US" kern="100" dirty="0">
              <a:solidFill>
                <a:schemeClr val="bg1"/>
              </a:solidFill>
              <a:effectLst/>
              <a:latin typeface="Berlin Sans FB" panose="020E0602020502020306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sz="2400" kern="100" dirty="0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Age:  12 Years old </a:t>
            </a:r>
            <a:endParaRPr lang="en-US" kern="100" dirty="0">
              <a:solidFill>
                <a:schemeClr val="bg1"/>
              </a:solidFill>
              <a:effectLst/>
              <a:latin typeface="Berlin Sans FB" panose="020E0602020502020306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sz="2400" kern="100" dirty="0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Gender: Female</a:t>
            </a:r>
            <a:endParaRPr lang="en-US" kern="100" dirty="0">
              <a:solidFill>
                <a:schemeClr val="bg1"/>
              </a:solidFill>
              <a:effectLst/>
              <a:latin typeface="Berlin Sans FB" panose="020E0602020502020306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sz="2400" kern="100" dirty="0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School: 12</a:t>
            </a:r>
            <a:r>
              <a:rPr lang="en-US" sz="2400" kern="100" baseline="30000" dirty="0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 Elementary School </a:t>
            </a:r>
            <a:endParaRPr lang="en-US" kern="100" dirty="0">
              <a:solidFill>
                <a:schemeClr val="bg1"/>
              </a:solidFill>
              <a:effectLst/>
              <a:latin typeface="Berlin Sans FB" panose="020E0602020502020306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sz="2400" kern="100" dirty="0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City: Al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Hasa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kern="100" dirty="0">
              <a:solidFill>
                <a:schemeClr val="bg1"/>
              </a:solidFill>
              <a:effectLst/>
              <a:latin typeface="Berlin Sans FB" panose="020E0602020502020306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400" dirty="0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Country: KSA </a:t>
            </a:r>
            <a:endParaRPr lang="ar-SA" sz="24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pic>
        <p:nvPicPr>
          <p:cNvPr id="2053" name="Picture 5">
            <a:extLst>
              <a:ext uri="{FF2B5EF4-FFF2-40B4-BE49-F238E27FC236}">
                <a16:creationId xmlns:a16="http://schemas.microsoft.com/office/drawing/2014/main" id="{72936162-F6E2-9C46-4630-EBFB81AA9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9" y="11116"/>
            <a:ext cx="7119256" cy="696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3F314E4D-37FC-7533-6A81-5AF3DCE0806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9" t="12540" r="4074" b="20158"/>
          <a:stretch/>
        </p:blipFill>
        <p:spPr>
          <a:xfrm>
            <a:off x="361954" y="1039918"/>
            <a:ext cx="6716482" cy="490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278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>
            <a:extLst>
              <a:ext uri="{FF2B5EF4-FFF2-40B4-BE49-F238E27FC236}">
                <a16:creationId xmlns:a16="http://schemas.microsoft.com/office/drawing/2014/main" id="{198FDF25-9CC5-D5AF-95C4-1BE923DF4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295" y="11116"/>
            <a:ext cx="5004705" cy="490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98279AA4-75F6-D8FC-13B3-021CF277059F}"/>
              </a:ext>
            </a:extLst>
          </p:cNvPr>
          <p:cNvSpPr txBox="1"/>
          <p:nvPr/>
        </p:nvSpPr>
        <p:spPr>
          <a:xfrm>
            <a:off x="7609113" y="1981430"/>
            <a:ext cx="447402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2400" kern="100" dirty="0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Name: Layan Al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Bathar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kern="100" dirty="0">
              <a:solidFill>
                <a:schemeClr val="bg1"/>
              </a:solidFill>
              <a:effectLst/>
              <a:latin typeface="Berlin Sans FB" panose="020E0602020502020306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sz="2400" kern="100" dirty="0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Grade: Sixth Grade </a:t>
            </a:r>
            <a:endParaRPr lang="en-US" kern="100" dirty="0">
              <a:solidFill>
                <a:schemeClr val="bg1"/>
              </a:solidFill>
              <a:effectLst/>
              <a:latin typeface="Berlin Sans FB" panose="020E0602020502020306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sz="2400" kern="100" dirty="0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Age:  12 Years old </a:t>
            </a:r>
            <a:endParaRPr lang="en-US" kern="100" dirty="0">
              <a:solidFill>
                <a:schemeClr val="bg1"/>
              </a:solidFill>
              <a:effectLst/>
              <a:latin typeface="Berlin Sans FB" panose="020E0602020502020306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sz="2400" kern="100" dirty="0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Gender: Female</a:t>
            </a:r>
            <a:endParaRPr lang="en-US" kern="100" dirty="0">
              <a:solidFill>
                <a:schemeClr val="bg1"/>
              </a:solidFill>
              <a:effectLst/>
              <a:latin typeface="Berlin Sans FB" panose="020E0602020502020306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sz="2400" kern="100" dirty="0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School: 12</a:t>
            </a:r>
            <a:r>
              <a:rPr lang="en-US" sz="2400" kern="100" baseline="30000" dirty="0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 Elementary School </a:t>
            </a:r>
            <a:endParaRPr lang="en-US" kern="100" dirty="0">
              <a:solidFill>
                <a:schemeClr val="bg1"/>
              </a:solidFill>
              <a:effectLst/>
              <a:latin typeface="Berlin Sans FB" panose="020E0602020502020306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sz="2400" kern="100" dirty="0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City: Al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Hasa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kern="100" dirty="0">
              <a:solidFill>
                <a:schemeClr val="bg1"/>
              </a:solidFill>
              <a:effectLst/>
              <a:latin typeface="Berlin Sans FB" panose="020E0602020502020306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400" dirty="0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Country: KSA </a:t>
            </a:r>
            <a:endParaRPr lang="ar-SA" sz="24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id="{8DE7700C-ED5F-58BD-3490-D78A98668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214" y="4915726"/>
            <a:ext cx="2261443" cy="187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>
            <a:extLst>
              <a:ext uri="{FF2B5EF4-FFF2-40B4-BE49-F238E27FC236}">
                <a16:creationId xmlns:a16="http://schemas.microsoft.com/office/drawing/2014/main" id="{72936162-F6E2-9C46-4630-EBFB81AA9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9" y="11116"/>
            <a:ext cx="7119256" cy="696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B5238FF9-6761-2923-BC53-4BF92F2D3C3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1"/>
          <a:stretch/>
        </p:blipFill>
        <p:spPr>
          <a:xfrm>
            <a:off x="428624" y="1076200"/>
            <a:ext cx="6649811" cy="479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583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>
            <a:extLst>
              <a:ext uri="{FF2B5EF4-FFF2-40B4-BE49-F238E27FC236}">
                <a16:creationId xmlns:a16="http://schemas.microsoft.com/office/drawing/2014/main" id="{198FDF25-9CC5-D5AF-95C4-1BE923DF4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295" y="11116"/>
            <a:ext cx="5004705" cy="490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98279AA4-75F6-D8FC-13B3-021CF277059F}"/>
              </a:ext>
            </a:extLst>
          </p:cNvPr>
          <p:cNvSpPr txBox="1"/>
          <p:nvPr/>
        </p:nvSpPr>
        <p:spPr>
          <a:xfrm>
            <a:off x="7609113" y="1981430"/>
            <a:ext cx="447402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2400" kern="100" dirty="0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Name: Noura Al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Momaten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 &amp;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Jenan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 Al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Muhsen</a:t>
            </a:r>
            <a:endParaRPr lang="en-US" kern="100" dirty="0">
              <a:solidFill>
                <a:schemeClr val="bg1"/>
              </a:solidFill>
              <a:effectLst/>
              <a:latin typeface="Berlin Sans FB" panose="020E0602020502020306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sz="2400" kern="100" dirty="0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Grade: Sixth Grade </a:t>
            </a:r>
            <a:endParaRPr lang="en-US" kern="100" dirty="0">
              <a:solidFill>
                <a:schemeClr val="bg1"/>
              </a:solidFill>
              <a:effectLst/>
              <a:latin typeface="Berlin Sans FB" panose="020E0602020502020306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sz="2400" kern="100" dirty="0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Age:  12 Years old </a:t>
            </a:r>
            <a:endParaRPr lang="en-US" kern="100" dirty="0">
              <a:solidFill>
                <a:schemeClr val="bg1"/>
              </a:solidFill>
              <a:effectLst/>
              <a:latin typeface="Berlin Sans FB" panose="020E0602020502020306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sz="2400" kern="100" dirty="0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Gender: Female</a:t>
            </a:r>
            <a:endParaRPr lang="en-US" kern="100" dirty="0">
              <a:solidFill>
                <a:schemeClr val="bg1"/>
              </a:solidFill>
              <a:effectLst/>
              <a:latin typeface="Berlin Sans FB" panose="020E0602020502020306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sz="2400" kern="100" dirty="0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School: 12</a:t>
            </a:r>
            <a:r>
              <a:rPr lang="en-US" sz="2400" kern="100" baseline="30000" dirty="0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 Elementary School </a:t>
            </a:r>
            <a:endParaRPr lang="en-US" kern="100" dirty="0">
              <a:solidFill>
                <a:schemeClr val="bg1"/>
              </a:solidFill>
              <a:effectLst/>
              <a:latin typeface="Berlin Sans FB" panose="020E0602020502020306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sz="2400" kern="100" dirty="0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City: Al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Hasa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kern="100" dirty="0">
              <a:solidFill>
                <a:schemeClr val="bg1"/>
              </a:solidFill>
              <a:effectLst/>
              <a:latin typeface="Berlin Sans FB" panose="020E0602020502020306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400" dirty="0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Country: KSA </a:t>
            </a:r>
            <a:endParaRPr lang="ar-SA" sz="24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id="{8DE7700C-ED5F-58BD-3490-D78A98668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214" y="4915726"/>
            <a:ext cx="2261443" cy="187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>
            <a:extLst>
              <a:ext uri="{FF2B5EF4-FFF2-40B4-BE49-F238E27FC236}">
                <a16:creationId xmlns:a16="http://schemas.microsoft.com/office/drawing/2014/main" id="{72936162-F6E2-9C46-4630-EBFB81AA9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9" y="11116"/>
            <a:ext cx="7119256" cy="696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5E9AE092-91E6-6823-9E05-4A7FC74F4BD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31" b="8642"/>
          <a:stretch/>
        </p:blipFill>
        <p:spPr>
          <a:xfrm>
            <a:off x="463942" y="1083732"/>
            <a:ext cx="6495657" cy="478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982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>
            <a:extLst>
              <a:ext uri="{FF2B5EF4-FFF2-40B4-BE49-F238E27FC236}">
                <a16:creationId xmlns:a16="http://schemas.microsoft.com/office/drawing/2014/main" id="{198FDF25-9CC5-D5AF-95C4-1BE923DF4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295" y="11116"/>
            <a:ext cx="5004705" cy="490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98279AA4-75F6-D8FC-13B3-021CF277059F}"/>
              </a:ext>
            </a:extLst>
          </p:cNvPr>
          <p:cNvSpPr txBox="1"/>
          <p:nvPr/>
        </p:nvSpPr>
        <p:spPr>
          <a:xfrm>
            <a:off x="7609113" y="1981430"/>
            <a:ext cx="447402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2400" kern="100" dirty="0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Name: Jena Al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Jwaiher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l" rtl="0"/>
            <a:r>
              <a:rPr lang="en-US" sz="2400" kern="100" dirty="0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Grade: Sixth Grade </a:t>
            </a:r>
            <a:endParaRPr lang="en-US" kern="100" dirty="0">
              <a:solidFill>
                <a:schemeClr val="bg1"/>
              </a:solidFill>
              <a:effectLst/>
              <a:latin typeface="Berlin Sans FB" panose="020E0602020502020306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sz="2400" kern="100" dirty="0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Age:  12 Years old </a:t>
            </a:r>
            <a:endParaRPr lang="en-US" kern="100" dirty="0">
              <a:solidFill>
                <a:schemeClr val="bg1"/>
              </a:solidFill>
              <a:effectLst/>
              <a:latin typeface="Berlin Sans FB" panose="020E0602020502020306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sz="2400" kern="100" dirty="0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Gender: Female</a:t>
            </a:r>
            <a:endParaRPr lang="en-US" kern="100" dirty="0">
              <a:solidFill>
                <a:schemeClr val="bg1"/>
              </a:solidFill>
              <a:effectLst/>
              <a:latin typeface="Berlin Sans FB" panose="020E0602020502020306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sz="2400" kern="100" dirty="0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School: 12</a:t>
            </a:r>
            <a:r>
              <a:rPr lang="en-US" sz="2400" kern="100" baseline="30000" dirty="0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 Elementary School </a:t>
            </a:r>
            <a:endParaRPr lang="en-US" kern="100" dirty="0">
              <a:solidFill>
                <a:schemeClr val="bg1"/>
              </a:solidFill>
              <a:effectLst/>
              <a:latin typeface="Berlin Sans FB" panose="020E0602020502020306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sz="2400" kern="100" dirty="0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City: Al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Hasa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kern="100" dirty="0">
              <a:solidFill>
                <a:schemeClr val="bg1"/>
              </a:solidFill>
              <a:effectLst/>
              <a:latin typeface="Berlin Sans FB" panose="020E0602020502020306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400" dirty="0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Country: KSA </a:t>
            </a:r>
            <a:endParaRPr lang="ar-SA" sz="24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id="{8DE7700C-ED5F-58BD-3490-D78A98668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214" y="4915726"/>
            <a:ext cx="2261443" cy="187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>
            <a:extLst>
              <a:ext uri="{FF2B5EF4-FFF2-40B4-BE49-F238E27FC236}">
                <a16:creationId xmlns:a16="http://schemas.microsoft.com/office/drawing/2014/main" id="{72936162-F6E2-9C46-4630-EBFB81AA9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9" y="11116"/>
            <a:ext cx="7119256" cy="696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7E449374-B651-27D9-4E2C-A23EE6CA0D8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9" t="11605" r="13016"/>
          <a:stretch/>
        </p:blipFill>
        <p:spPr>
          <a:xfrm>
            <a:off x="423334" y="1039917"/>
            <a:ext cx="6655102" cy="490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989286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360</Words>
  <Application>Microsoft Office PowerPoint</Application>
  <PresentationFormat>شاشة عريضة</PresentationFormat>
  <Paragraphs>85</Paragraphs>
  <Slides>15</Slides>
  <Notes>0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2" baseType="lpstr">
      <vt:lpstr>ADLaM Display</vt:lpstr>
      <vt:lpstr>Arial</vt:lpstr>
      <vt:lpstr>Berlin Sans FB</vt:lpstr>
      <vt:lpstr>Calibri</vt:lpstr>
      <vt:lpstr>Calibri Light</vt:lpstr>
      <vt:lpstr>Comic Sans MS</vt:lpstr>
      <vt:lpstr>نسق Office</vt:lpstr>
      <vt:lpstr>عرض تقديمي في PowerPoint</vt:lpstr>
      <vt:lpstr>World Space Week  Exhibit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Moon</dc:creator>
  <cp:lastModifiedBy>Moon</cp:lastModifiedBy>
  <cp:revision>7</cp:revision>
  <dcterms:created xsi:type="dcterms:W3CDTF">2023-10-09T15:43:59Z</dcterms:created>
  <dcterms:modified xsi:type="dcterms:W3CDTF">2023-10-10T18:44:30Z</dcterms:modified>
</cp:coreProperties>
</file>